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9" r:id="rId2"/>
    <p:sldId id="270" r:id="rId3"/>
    <p:sldId id="260" r:id="rId4"/>
    <p:sldId id="261" r:id="rId5"/>
    <p:sldId id="271" r:id="rId6"/>
    <p:sldId id="269" r:id="rId7"/>
    <p:sldId id="265" r:id="rId8"/>
    <p:sldId id="264" r:id="rId9"/>
    <p:sldId id="263" r:id="rId10"/>
    <p:sldId id="266" r:id="rId11"/>
    <p:sldId id="272" r:id="rId12"/>
    <p:sldId id="273" r:id="rId13"/>
    <p:sldId id="274" r:id="rId14"/>
    <p:sldId id="256" r:id="rId15"/>
    <p:sldId id="257" r:id="rId16"/>
    <p:sldId id="267" r:id="rId17"/>
    <p:sldId id="275" r:id="rId18"/>
    <p:sldId id="268" r:id="rId19"/>
    <p:sldId id="276"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49" d="100"/>
          <a:sy n="49" d="100"/>
        </p:scale>
        <p:origin x="48" y="413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7C8050-A616-4473-A3EF-B54D4987622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C6C39CB9-6611-4F7C-B791-56FC3C0EFC0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24A7478C-994C-4129-9352-3C883B9C073E}"/>
              </a:ext>
            </a:extLst>
          </p:cNvPr>
          <p:cNvSpPr>
            <a:spLocks noGrp="1"/>
          </p:cNvSpPr>
          <p:nvPr>
            <p:ph type="dt" sz="half" idx="10"/>
          </p:nvPr>
        </p:nvSpPr>
        <p:spPr/>
        <p:txBody>
          <a:bodyPr/>
          <a:lstStyle/>
          <a:p>
            <a:fld id="{4E910772-F461-4E62-AA12-F7909B113096}" type="datetimeFigureOut">
              <a:rPr lang="en-GB" smtClean="0"/>
              <a:t>09/02/2021</a:t>
            </a:fld>
            <a:endParaRPr lang="en-GB"/>
          </a:p>
        </p:txBody>
      </p:sp>
      <p:sp>
        <p:nvSpPr>
          <p:cNvPr id="5" name="Footer Placeholder 4">
            <a:extLst>
              <a:ext uri="{FF2B5EF4-FFF2-40B4-BE49-F238E27FC236}">
                <a16:creationId xmlns:a16="http://schemas.microsoft.com/office/drawing/2014/main" id="{63689EBD-D681-4068-B441-3BE8D44C02C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6B8280E-1733-4216-A19B-EE340CE949F5}"/>
              </a:ext>
            </a:extLst>
          </p:cNvPr>
          <p:cNvSpPr>
            <a:spLocks noGrp="1"/>
          </p:cNvSpPr>
          <p:nvPr>
            <p:ph type="sldNum" sz="quarter" idx="12"/>
          </p:nvPr>
        </p:nvSpPr>
        <p:spPr/>
        <p:txBody>
          <a:bodyPr/>
          <a:lstStyle/>
          <a:p>
            <a:fld id="{678210B1-89DF-4D51-A268-721C45235498}" type="slidenum">
              <a:rPr lang="en-GB" smtClean="0"/>
              <a:t>‹#›</a:t>
            </a:fld>
            <a:endParaRPr lang="en-GB"/>
          </a:p>
        </p:txBody>
      </p:sp>
    </p:spTree>
    <p:extLst>
      <p:ext uri="{BB962C8B-B14F-4D97-AF65-F5344CB8AC3E}">
        <p14:creationId xmlns:p14="http://schemas.microsoft.com/office/powerpoint/2010/main" val="21432146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60A8E-F202-48DD-8D32-EEABCAEC314F}"/>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553E2BB0-804E-48D9-BD06-1C8A3934CB2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F38D5FCB-BD77-4D9B-A56D-A01229A0646B}"/>
              </a:ext>
            </a:extLst>
          </p:cNvPr>
          <p:cNvSpPr>
            <a:spLocks noGrp="1"/>
          </p:cNvSpPr>
          <p:nvPr>
            <p:ph type="dt" sz="half" idx="10"/>
          </p:nvPr>
        </p:nvSpPr>
        <p:spPr/>
        <p:txBody>
          <a:bodyPr/>
          <a:lstStyle/>
          <a:p>
            <a:fld id="{4E910772-F461-4E62-AA12-F7909B113096}" type="datetimeFigureOut">
              <a:rPr lang="en-GB" smtClean="0"/>
              <a:t>09/02/2021</a:t>
            </a:fld>
            <a:endParaRPr lang="en-GB"/>
          </a:p>
        </p:txBody>
      </p:sp>
      <p:sp>
        <p:nvSpPr>
          <p:cNvPr id="5" name="Footer Placeholder 4">
            <a:extLst>
              <a:ext uri="{FF2B5EF4-FFF2-40B4-BE49-F238E27FC236}">
                <a16:creationId xmlns:a16="http://schemas.microsoft.com/office/drawing/2014/main" id="{09AD59BA-E3DE-484C-ADD2-FED5AC0785B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2D914DC-06EE-4A96-A332-AE88765F3220}"/>
              </a:ext>
            </a:extLst>
          </p:cNvPr>
          <p:cNvSpPr>
            <a:spLocks noGrp="1"/>
          </p:cNvSpPr>
          <p:nvPr>
            <p:ph type="sldNum" sz="quarter" idx="12"/>
          </p:nvPr>
        </p:nvSpPr>
        <p:spPr/>
        <p:txBody>
          <a:bodyPr/>
          <a:lstStyle/>
          <a:p>
            <a:fld id="{678210B1-89DF-4D51-A268-721C45235498}" type="slidenum">
              <a:rPr lang="en-GB" smtClean="0"/>
              <a:t>‹#›</a:t>
            </a:fld>
            <a:endParaRPr lang="en-GB"/>
          </a:p>
        </p:txBody>
      </p:sp>
    </p:spTree>
    <p:extLst>
      <p:ext uri="{BB962C8B-B14F-4D97-AF65-F5344CB8AC3E}">
        <p14:creationId xmlns:p14="http://schemas.microsoft.com/office/powerpoint/2010/main" val="32792482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2E212C9-7237-410F-98FD-4B2D61FA4C6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58890892-F5C2-440B-9F02-9C834DF2DA9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AACE536-7BBC-4CC8-BE78-C65C6F3201EE}"/>
              </a:ext>
            </a:extLst>
          </p:cNvPr>
          <p:cNvSpPr>
            <a:spLocks noGrp="1"/>
          </p:cNvSpPr>
          <p:nvPr>
            <p:ph type="dt" sz="half" idx="10"/>
          </p:nvPr>
        </p:nvSpPr>
        <p:spPr/>
        <p:txBody>
          <a:bodyPr/>
          <a:lstStyle/>
          <a:p>
            <a:fld id="{4E910772-F461-4E62-AA12-F7909B113096}" type="datetimeFigureOut">
              <a:rPr lang="en-GB" smtClean="0"/>
              <a:t>09/02/2021</a:t>
            </a:fld>
            <a:endParaRPr lang="en-GB"/>
          </a:p>
        </p:txBody>
      </p:sp>
      <p:sp>
        <p:nvSpPr>
          <p:cNvPr id="5" name="Footer Placeholder 4">
            <a:extLst>
              <a:ext uri="{FF2B5EF4-FFF2-40B4-BE49-F238E27FC236}">
                <a16:creationId xmlns:a16="http://schemas.microsoft.com/office/drawing/2014/main" id="{39A24672-0584-4AD3-8C6E-E8A76BC7614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B8A171B-CC8B-47A3-8253-61D74F6001DE}"/>
              </a:ext>
            </a:extLst>
          </p:cNvPr>
          <p:cNvSpPr>
            <a:spLocks noGrp="1"/>
          </p:cNvSpPr>
          <p:nvPr>
            <p:ph type="sldNum" sz="quarter" idx="12"/>
          </p:nvPr>
        </p:nvSpPr>
        <p:spPr/>
        <p:txBody>
          <a:bodyPr/>
          <a:lstStyle/>
          <a:p>
            <a:fld id="{678210B1-89DF-4D51-A268-721C45235498}" type="slidenum">
              <a:rPr lang="en-GB" smtClean="0"/>
              <a:t>‹#›</a:t>
            </a:fld>
            <a:endParaRPr lang="en-GB"/>
          </a:p>
        </p:txBody>
      </p:sp>
    </p:spTree>
    <p:extLst>
      <p:ext uri="{BB962C8B-B14F-4D97-AF65-F5344CB8AC3E}">
        <p14:creationId xmlns:p14="http://schemas.microsoft.com/office/powerpoint/2010/main" val="12361963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2E1F1-E767-41D0-B2D1-4C02F7A58E37}"/>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B0ED62F9-6AB6-4E7F-BA53-96FF58D9D71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FAB05982-130F-40C7-8BE5-EB1F5616AC80}"/>
              </a:ext>
            </a:extLst>
          </p:cNvPr>
          <p:cNvSpPr>
            <a:spLocks noGrp="1"/>
          </p:cNvSpPr>
          <p:nvPr>
            <p:ph type="dt" sz="half" idx="10"/>
          </p:nvPr>
        </p:nvSpPr>
        <p:spPr/>
        <p:txBody>
          <a:bodyPr/>
          <a:lstStyle/>
          <a:p>
            <a:fld id="{4E910772-F461-4E62-AA12-F7909B113096}" type="datetimeFigureOut">
              <a:rPr lang="en-GB" smtClean="0"/>
              <a:t>09/02/2021</a:t>
            </a:fld>
            <a:endParaRPr lang="en-GB"/>
          </a:p>
        </p:txBody>
      </p:sp>
      <p:sp>
        <p:nvSpPr>
          <p:cNvPr id="5" name="Footer Placeholder 4">
            <a:extLst>
              <a:ext uri="{FF2B5EF4-FFF2-40B4-BE49-F238E27FC236}">
                <a16:creationId xmlns:a16="http://schemas.microsoft.com/office/drawing/2014/main" id="{022FB8E3-A80A-4398-8BF5-BED70F8396A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7E8952D-7185-4A1C-93C7-89581685E9F9}"/>
              </a:ext>
            </a:extLst>
          </p:cNvPr>
          <p:cNvSpPr>
            <a:spLocks noGrp="1"/>
          </p:cNvSpPr>
          <p:nvPr>
            <p:ph type="sldNum" sz="quarter" idx="12"/>
          </p:nvPr>
        </p:nvSpPr>
        <p:spPr/>
        <p:txBody>
          <a:bodyPr/>
          <a:lstStyle/>
          <a:p>
            <a:fld id="{678210B1-89DF-4D51-A268-721C45235498}" type="slidenum">
              <a:rPr lang="en-GB" smtClean="0"/>
              <a:t>‹#›</a:t>
            </a:fld>
            <a:endParaRPr lang="en-GB"/>
          </a:p>
        </p:txBody>
      </p:sp>
    </p:spTree>
    <p:extLst>
      <p:ext uri="{BB962C8B-B14F-4D97-AF65-F5344CB8AC3E}">
        <p14:creationId xmlns:p14="http://schemas.microsoft.com/office/powerpoint/2010/main" val="24615393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4912F4-B244-439D-AC10-D7FFBD4F9B2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4B78EE8E-8F64-49C7-BA49-95C08F1DD06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25B7BB1-C8CD-40B3-B3F6-7AD577F729D5}"/>
              </a:ext>
            </a:extLst>
          </p:cNvPr>
          <p:cNvSpPr>
            <a:spLocks noGrp="1"/>
          </p:cNvSpPr>
          <p:nvPr>
            <p:ph type="dt" sz="half" idx="10"/>
          </p:nvPr>
        </p:nvSpPr>
        <p:spPr/>
        <p:txBody>
          <a:bodyPr/>
          <a:lstStyle/>
          <a:p>
            <a:fld id="{4E910772-F461-4E62-AA12-F7909B113096}" type="datetimeFigureOut">
              <a:rPr lang="en-GB" smtClean="0"/>
              <a:t>09/02/2021</a:t>
            </a:fld>
            <a:endParaRPr lang="en-GB"/>
          </a:p>
        </p:txBody>
      </p:sp>
      <p:sp>
        <p:nvSpPr>
          <p:cNvPr id="5" name="Footer Placeholder 4">
            <a:extLst>
              <a:ext uri="{FF2B5EF4-FFF2-40B4-BE49-F238E27FC236}">
                <a16:creationId xmlns:a16="http://schemas.microsoft.com/office/drawing/2014/main" id="{6C9B14BC-4AFA-4076-BF67-6E6A30D7029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482D20D-B2EB-4346-9D14-DAACFA2C7AA0}"/>
              </a:ext>
            </a:extLst>
          </p:cNvPr>
          <p:cNvSpPr>
            <a:spLocks noGrp="1"/>
          </p:cNvSpPr>
          <p:nvPr>
            <p:ph type="sldNum" sz="quarter" idx="12"/>
          </p:nvPr>
        </p:nvSpPr>
        <p:spPr/>
        <p:txBody>
          <a:bodyPr/>
          <a:lstStyle/>
          <a:p>
            <a:fld id="{678210B1-89DF-4D51-A268-721C45235498}" type="slidenum">
              <a:rPr lang="en-GB" smtClean="0"/>
              <a:t>‹#›</a:t>
            </a:fld>
            <a:endParaRPr lang="en-GB"/>
          </a:p>
        </p:txBody>
      </p:sp>
    </p:spTree>
    <p:extLst>
      <p:ext uri="{BB962C8B-B14F-4D97-AF65-F5344CB8AC3E}">
        <p14:creationId xmlns:p14="http://schemas.microsoft.com/office/powerpoint/2010/main" val="30397980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3F2DE-FF06-4949-8A56-0F8C88BA75C2}"/>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D21A2578-F3A4-495C-8873-F93D9CEB232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6041EFC5-6315-4110-AF39-92DB67B2980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73E3ADE6-A8B9-4D8B-A576-5E8CF8F9C46A}"/>
              </a:ext>
            </a:extLst>
          </p:cNvPr>
          <p:cNvSpPr>
            <a:spLocks noGrp="1"/>
          </p:cNvSpPr>
          <p:nvPr>
            <p:ph type="dt" sz="half" idx="10"/>
          </p:nvPr>
        </p:nvSpPr>
        <p:spPr/>
        <p:txBody>
          <a:bodyPr/>
          <a:lstStyle/>
          <a:p>
            <a:fld id="{4E910772-F461-4E62-AA12-F7909B113096}" type="datetimeFigureOut">
              <a:rPr lang="en-GB" smtClean="0"/>
              <a:t>09/02/2021</a:t>
            </a:fld>
            <a:endParaRPr lang="en-GB"/>
          </a:p>
        </p:txBody>
      </p:sp>
      <p:sp>
        <p:nvSpPr>
          <p:cNvPr id="6" name="Footer Placeholder 5">
            <a:extLst>
              <a:ext uri="{FF2B5EF4-FFF2-40B4-BE49-F238E27FC236}">
                <a16:creationId xmlns:a16="http://schemas.microsoft.com/office/drawing/2014/main" id="{E83906F0-04FF-4859-A0D3-9AEA1E5F09C2}"/>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11B2E625-AE83-4099-9580-77BB783D0C1F}"/>
              </a:ext>
            </a:extLst>
          </p:cNvPr>
          <p:cNvSpPr>
            <a:spLocks noGrp="1"/>
          </p:cNvSpPr>
          <p:nvPr>
            <p:ph type="sldNum" sz="quarter" idx="12"/>
          </p:nvPr>
        </p:nvSpPr>
        <p:spPr/>
        <p:txBody>
          <a:bodyPr/>
          <a:lstStyle/>
          <a:p>
            <a:fld id="{678210B1-89DF-4D51-A268-721C45235498}" type="slidenum">
              <a:rPr lang="en-GB" smtClean="0"/>
              <a:t>‹#›</a:t>
            </a:fld>
            <a:endParaRPr lang="en-GB"/>
          </a:p>
        </p:txBody>
      </p:sp>
    </p:spTree>
    <p:extLst>
      <p:ext uri="{BB962C8B-B14F-4D97-AF65-F5344CB8AC3E}">
        <p14:creationId xmlns:p14="http://schemas.microsoft.com/office/powerpoint/2010/main" val="23777459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F46E3C-C836-41C2-93D4-EBA728D85135}"/>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7D2A2C63-0A1A-4C6D-88DD-7A950EF3627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838CC26-A71F-4336-A886-63B165A7859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2435665C-FDE5-4954-95C2-FC1628CF279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7223F8E-02AE-42F7-90FF-B41C7A47819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4DDA372E-6467-45DB-88EB-E3332DAD85B0}"/>
              </a:ext>
            </a:extLst>
          </p:cNvPr>
          <p:cNvSpPr>
            <a:spLocks noGrp="1"/>
          </p:cNvSpPr>
          <p:nvPr>
            <p:ph type="dt" sz="half" idx="10"/>
          </p:nvPr>
        </p:nvSpPr>
        <p:spPr/>
        <p:txBody>
          <a:bodyPr/>
          <a:lstStyle/>
          <a:p>
            <a:fld id="{4E910772-F461-4E62-AA12-F7909B113096}" type="datetimeFigureOut">
              <a:rPr lang="en-GB" smtClean="0"/>
              <a:t>09/02/2021</a:t>
            </a:fld>
            <a:endParaRPr lang="en-GB"/>
          </a:p>
        </p:txBody>
      </p:sp>
      <p:sp>
        <p:nvSpPr>
          <p:cNvPr id="8" name="Footer Placeholder 7">
            <a:extLst>
              <a:ext uri="{FF2B5EF4-FFF2-40B4-BE49-F238E27FC236}">
                <a16:creationId xmlns:a16="http://schemas.microsoft.com/office/drawing/2014/main" id="{648F2039-A609-49ED-AD02-3E9F1D50ACA1}"/>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8D586944-398D-4B87-BDC4-F929CF770510}"/>
              </a:ext>
            </a:extLst>
          </p:cNvPr>
          <p:cNvSpPr>
            <a:spLocks noGrp="1"/>
          </p:cNvSpPr>
          <p:nvPr>
            <p:ph type="sldNum" sz="quarter" idx="12"/>
          </p:nvPr>
        </p:nvSpPr>
        <p:spPr/>
        <p:txBody>
          <a:bodyPr/>
          <a:lstStyle/>
          <a:p>
            <a:fld id="{678210B1-89DF-4D51-A268-721C45235498}" type="slidenum">
              <a:rPr lang="en-GB" smtClean="0"/>
              <a:t>‹#›</a:t>
            </a:fld>
            <a:endParaRPr lang="en-GB"/>
          </a:p>
        </p:txBody>
      </p:sp>
    </p:spTree>
    <p:extLst>
      <p:ext uri="{BB962C8B-B14F-4D97-AF65-F5344CB8AC3E}">
        <p14:creationId xmlns:p14="http://schemas.microsoft.com/office/powerpoint/2010/main" val="26553118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E03EBB-83BB-4367-893C-76540A20921C}"/>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32231F38-8F24-4568-81D2-E3F30727F380}"/>
              </a:ext>
            </a:extLst>
          </p:cNvPr>
          <p:cNvSpPr>
            <a:spLocks noGrp="1"/>
          </p:cNvSpPr>
          <p:nvPr>
            <p:ph type="dt" sz="half" idx="10"/>
          </p:nvPr>
        </p:nvSpPr>
        <p:spPr/>
        <p:txBody>
          <a:bodyPr/>
          <a:lstStyle/>
          <a:p>
            <a:fld id="{4E910772-F461-4E62-AA12-F7909B113096}" type="datetimeFigureOut">
              <a:rPr lang="en-GB" smtClean="0"/>
              <a:t>09/02/2021</a:t>
            </a:fld>
            <a:endParaRPr lang="en-GB"/>
          </a:p>
        </p:txBody>
      </p:sp>
      <p:sp>
        <p:nvSpPr>
          <p:cNvPr id="4" name="Footer Placeholder 3">
            <a:extLst>
              <a:ext uri="{FF2B5EF4-FFF2-40B4-BE49-F238E27FC236}">
                <a16:creationId xmlns:a16="http://schemas.microsoft.com/office/drawing/2014/main" id="{EBB6FEE4-D8C0-4B62-80E8-A6B4D493CEC1}"/>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0545D30F-726C-4D5E-B60E-AA99C8B2CF5B}"/>
              </a:ext>
            </a:extLst>
          </p:cNvPr>
          <p:cNvSpPr>
            <a:spLocks noGrp="1"/>
          </p:cNvSpPr>
          <p:nvPr>
            <p:ph type="sldNum" sz="quarter" idx="12"/>
          </p:nvPr>
        </p:nvSpPr>
        <p:spPr/>
        <p:txBody>
          <a:bodyPr/>
          <a:lstStyle/>
          <a:p>
            <a:fld id="{678210B1-89DF-4D51-A268-721C45235498}" type="slidenum">
              <a:rPr lang="en-GB" smtClean="0"/>
              <a:t>‹#›</a:t>
            </a:fld>
            <a:endParaRPr lang="en-GB"/>
          </a:p>
        </p:txBody>
      </p:sp>
    </p:spTree>
    <p:extLst>
      <p:ext uri="{BB962C8B-B14F-4D97-AF65-F5344CB8AC3E}">
        <p14:creationId xmlns:p14="http://schemas.microsoft.com/office/powerpoint/2010/main" val="11223477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C7CA19E-19F1-4DEF-B98A-EE225225562D}"/>
              </a:ext>
            </a:extLst>
          </p:cNvPr>
          <p:cNvSpPr>
            <a:spLocks noGrp="1"/>
          </p:cNvSpPr>
          <p:nvPr>
            <p:ph type="dt" sz="half" idx="10"/>
          </p:nvPr>
        </p:nvSpPr>
        <p:spPr/>
        <p:txBody>
          <a:bodyPr/>
          <a:lstStyle/>
          <a:p>
            <a:fld id="{4E910772-F461-4E62-AA12-F7909B113096}" type="datetimeFigureOut">
              <a:rPr lang="en-GB" smtClean="0"/>
              <a:t>09/02/2021</a:t>
            </a:fld>
            <a:endParaRPr lang="en-GB"/>
          </a:p>
        </p:txBody>
      </p:sp>
      <p:sp>
        <p:nvSpPr>
          <p:cNvPr id="3" name="Footer Placeholder 2">
            <a:extLst>
              <a:ext uri="{FF2B5EF4-FFF2-40B4-BE49-F238E27FC236}">
                <a16:creationId xmlns:a16="http://schemas.microsoft.com/office/drawing/2014/main" id="{1DC77040-F67B-4946-B698-AD7AAC86B9A1}"/>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C0D71B18-8293-4019-ACA2-49EFD1961F06}"/>
              </a:ext>
            </a:extLst>
          </p:cNvPr>
          <p:cNvSpPr>
            <a:spLocks noGrp="1"/>
          </p:cNvSpPr>
          <p:nvPr>
            <p:ph type="sldNum" sz="quarter" idx="12"/>
          </p:nvPr>
        </p:nvSpPr>
        <p:spPr/>
        <p:txBody>
          <a:bodyPr/>
          <a:lstStyle/>
          <a:p>
            <a:fld id="{678210B1-89DF-4D51-A268-721C45235498}" type="slidenum">
              <a:rPr lang="en-GB" smtClean="0"/>
              <a:t>‹#›</a:t>
            </a:fld>
            <a:endParaRPr lang="en-GB"/>
          </a:p>
        </p:txBody>
      </p:sp>
    </p:spTree>
    <p:extLst>
      <p:ext uri="{BB962C8B-B14F-4D97-AF65-F5344CB8AC3E}">
        <p14:creationId xmlns:p14="http://schemas.microsoft.com/office/powerpoint/2010/main" val="2010024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E106EB-ED26-4642-A3AE-22F1CF04ACE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DEBFFE48-8F4F-4201-9BE0-DB1190C8F89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2F1D7FEE-EC7F-4DBB-AE04-B27F2D42B54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68B2B81-B3F7-4DD4-B219-415E8F1A3105}"/>
              </a:ext>
            </a:extLst>
          </p:cNvPr>
          <p:cNvSpPr>
            <a:spLocks noGrp="1"/>
          </p:cNvSpPr>
          <p:nvPr>
            <p:ph type="dt" sz="half" idx="10"/>
          </p:nvPr>
        </p:nvSpPr>
        <p:spPr/>
        <p:txBody>
          <a:bodyPr/>
          <a:lstStyle/>
          <a:p>
            <a:fld id="{4E910772-F461-4E62-AA12-F7909B113096}" type="datetimeFigureOut">
              <a:rPr lang="en-GB" smtClean="0"/>
              <a:t>09/02/2021</a:t>
            </a:fld>
            <a:endParaRPr lang="en-GB"/>
          </a:p>
        </p:txBody>
      </p:sp>
      <p:sp>
        <p:nvSpPr>
          <p:cNvPr id="6" name="Footer Placeholder 5">
            <a:extLst>
              <a:ext uri="{FF2B5EF4-FFF2-40B4-BE49-F238E27FC236}">
                <a16:creationId xmlns:a16="http://schemas.microsoft.com/office/drawing/2014/main" id="{303ACD43-BC6B-4445-9CAA-A8A5E9EC7199}"/>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8DE134D-0EF6-450C-B0E0-BD01828D88D7}"/>
              </a:ext>
            </a:extLst>
          </p:cNvPr>
          <p:cNvSpPr>
            <a:spLocks noGrp="1"/>
          </p:cNvSpPr>
          <p:nvPr>
            <p:ph type="sldNum" sz="quarter" idx="12"/>
          </p:nvPr>
        </p:nvSpPr>
        <p:spPr/>
        <p:txBody>
          <a:bodyPr/>
          <a:lstStyle/>
          <a:p>
            <a:fld id="{678210B1-89DF-4D51-A268-721C45235498}" type="slidenum">
              <a:rPr lang="en-GB" smtClean="0"/>
              <a:t>‹#›</a:t>
            </a:fld>
            <a:endParaRPr lang="en-GB"/>
          </a:p>
        </p:txBody>
      </p:sp>
    </p:spTree>
    <p:extLst>
      <p:ext uri="{BB962C8B-B14F-4D97-AF65-F5344CB8AC3E}">
        <p14:creationId xmlns:p14="http://schemas.microsoft.com/office/powerpoint/2010/main" val="4873712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F3025A-8E37-458B-971E-08A5A858EE0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1F32628B-51C8-4556-8E21-642FF4DFE5E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39B6A572-05DE-4695-86E5-539A8843245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91E0366-84CF-4739-88D2-079BD96F4BAE}"/>
              </a:ext>
            </a:extLst>
          </p:cNvPr>
          <p:cNvSpPr>
            <a:spLocks noGrp="1"/>
          </p:cNvSpPr>
          <p:nvPr>
            <p:ph type="dt" sz="half" idx="10"/>
          </p:nvPr>
        </p:nvSpPr>
        <p:spPr/>
        <p:txBody>
          <a:bodyPr/>
          <a:lstStyle/>
          <a:p>
            <a:fld id="{4E910772-F461-4E62-AA12-F7909B113096}" type="datetimeFigureOut">
              <a:rPr lang="en-GB" smtClean="0"/>
              <a:t>09/02/2021</a:t>
            </a:fld>
            <a:endParaRPr lang="en-GB"/>
          </a:p>
        </p:txBody>
      </p:sp>
      <p:sp>
        <p:nvSpPr>
          <p:cNvPr id="6" name="Footer Placeholder 5">
            <a:extLst>
              <a:ext uri="{FF2B5EF4-FFF2-40B4-BE49-F238E27FC236}">
                <a16:creationId xmlns:a16="http://schemas.microsoft.com/office/drawing/2014/main" id="{E017EA10-2F5B-4836-8156-B19C06AD290D}"/>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326449CD-59EF-45C6-966A-192CB4A6CA17}"/>
              </a:ext>
            </a:extLst>
          </p:cNvPr>
          <p:cNvSpPr>
            <a:spLocks noGrp="1"/>
          </p:cNvSpPr>
          <p:nvPr>
            <p:ph type="sldNum" sz="quarter" idx="12"/>
          </p:nvPr>
        </p:nvSpPr>
        <p:spPr/>
        <p:txBody>
          <a:bodyPr/>
          <a:lstStyle/>
          <a:p>
            <a:fld id="{678210B1-89DF-4D51-A268-721C45235498}" type="slidenum">
              <a:rPr lang="en-GB" smtClean="0"/>
              <a:t>‹#›</a:t>
            </a:fld>
            <a:endParaRPr lang="en-GB"/>
          </a:p>
        </p:txBody>
      </p:sp>
    </p:spTree>
    <p:extLst>
      <p:ext uri="{BB962C8B-B14F-4D97-AF65-F5344CB8AC3E}">
        <p14:creationId xmlns:p14="http://schemas.microsoft.com/office/powerpoint/2010/main" val="32720845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5BB2782-5B39-4E26-837C-009027E328A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1EC5D5FD-34F6-4BF9-BA3A-F02F01D81D9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F05B15A-A375-4DDA-A7BD-51F2E53BA2B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E910772-F461-4E62-AA12-F7909B113096}" type="datetimeFigureOut">
              <a:rPr lang="en-GB" smtClean="0"/>
              <a:t>09/02/2021</a:t>
            </a:fld>
            <a:endParaRPr lang="en-GB"/>
          </a:p>
        </p:txBody>
      </p:sp>
      <p:sp>
        <p:nvSpPr>
          <p:cNvPr id="5" name="Footer Placeholder 4">
            <a:extLst>
              <a:ext uri="{FF2B5EF4-FFF2-40B4-BE49-F238E27FC236}">
                <a16:creationId xmlns:a16="http://schemas.microsoft.com/office/drawing/2014/main" id="{1F2CB471-5175-4188-B755-3E00C6CD923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28EC09B5-029E-466F-A85E-D9AB7307E3E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78210B1-89DF-4D51-A268-721C45235498}" type="slidenum">
              <a:rPr lang="en-GB" smtClean="0"/>
              <a:t>‹#›</a:t>
            </a:fld>
            <a:endParaRPr lang="en-GB"/>
          </a:p>
        </p:txBody>
      </p:sp>
    </p:spTree>
    <p:extLst>
      <p:ext uri="{BB962C8B-B14F-4D97-AF65-F5344CB8AC3E}">
        <p14:creationId xmlns:p14="http://schemas.microsoft.com/office/powerpoint/2010/main" val="183819972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9" name="Rectangle 20">
            <a:extLst>
              <a:ext uri="{FF2B5EF4-FFF2-40B4-BE49-F238E27FC236}">
                <a16:creationId xmlns:a16="http://schemas.microsoft.com/office/drawing/2014/main" id="{CDA1A2E9-63FE-408D-A803-8E306ECAB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059" y="450222"/>
            <a:ext cx="3902420" cy="4235636"/>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E9F2BEA8-9546-44D2-9A8D-E1046E05BB5B}"/>
              </a:ext>
            </a:extLst>
          </p:cNvPr>
          <p:cNvSpPr>
            <a:spLocks noGrp="1"/>
          </p:cNvSpPr>
          <p:nvPr>
            <p:ph type="title"/>
          </p:nvPr>
        </p:nvSpPr>
        <p:spPr>
          <a:xfrm>
            <a:off x="734664" y="930530"/>
            <a:ext cx="3361677" cy="3275019"/>
          </a:xfrm>
        </p:spPr>
        <p:txBody>
          <a:bodyPr vert="horz" lIns="91440" tIns="45720" rIns="91440" bIns="45720" rtlCol="0" anchor="ctr">
            <a:normAutofit/>
          </a:bodyPr>
          <a:lstStyle/>
          <a:p>
            <a:r>
              <a:rPr lang="en-US" sz="4600">
                <a:solidFill>
                  <a:srgbClr val="FFFFFF"/>
                </a:solidFill>
              </a:rPr>
              <a:t>Task A: Project Management Screenshots</a:t>
            </a:r>
            <a:br>
              <a:rPr lang="en-US" sz="4600">
                <a:solidFill>
                  <a:srgbClr val="FFFFFF"/>
                </a:solidFill>
              </a:rPr>
            </a:br>
            <a:endParaRPr lang="en-US" sz="4600">
              <a:solidFill>
                <a:srgbClr val="FFFFFF"/>
              </a:solidFill>
            </a:endParaRPr>
          </a:p>
        </p:txBody>
      </p:sp>
      <p:sp>
        <p:nvSpPr>
          <p:cNvPr id="50" name="Rectangle 22">
            <a:extLst>
              <a:ext uri="{FF2B5EF4-FFF2-40B4-BE49-F238E27FC236}">
                <a16:creationId xmlns:a16="http://schemas.microsoft.com/office/drawing/2014/main" id="{FBE9F90C-C163-435B-9A68-D15C92D1CF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058" y="4843002"/>
            <a:ext cx="2391411" cy="1564776"/>
          </a:xfrm>
          <a:prstGeom prst="rect">
            <a:avLst/>
          </a:prstGeom>
          <a:solidFill>
            <a:schemeClr val="accent5">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51" name="Rectangle 24">
            <a:extLst>
              <a:ext uri="{FF2B5EF4-FFF2-40B4-BE49-F238E27FC236}">
                <a16:creationId xmlns:a16="http://schemas.microsoft.com/office/drawing/2014/main" id="{1A882A9F-F4E9-4E23-8F0B-20B5DF42EA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13417" y="4843002"/>
            <a:ext cx="1351062" cy="1568472"/>
          </a:xfrm>
          <a:prstGeom prst="rect">
            <a:avLst/>
          </a:prstGeom>
          <a:solidFill>
            <a:srgbClr val="5E6C4E"/>
          </a:solidFill>
          <a:ln w="25400">
            <a:solidFill>
              <a:srgbClr val="5E6C4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1B1B1B"/>
              </a:solidFill>
            </a:endParaRPr>
          </a:p>
        </p:txBody>
      </p:sp>
      <p:pic>
        <p:nvPicPr>
          <p:cNvPr id="4" name="Picture 3">
            <a:extLst>
              <a:ext uri="{FF2B5EF4-FFF2-40B4-BE49-F238E27FC236}">
                <a16:creationId xmlns:a16="http://schemas.microsoft.com/office/drawing/2014/main" id="{8091916A-6A70-43A0-B002-C31E04CB56EB}"/>
              </a:ext>
            </a:extLst>
          </p:cNvPr>
          <p:cNvPicPr>
            <a:picLocks noChangeAspect="1"/>
          </p:cNvPicPr>
          <p:nvPr/>
        </p:nvPicPr>
        <p:blipFill rotWithShape="1">
          <a:blip r:embed="rId2"/>
          <a:srcRect l="4694" r="4617" b="2"/>
          <a:stretch/>
        </p:blipFill>
        <p:spPr>
          <a:xfrm>
            <a:off x="4517401" y="450221"/>
            <a:ext cx="7203993" cy="5957557"/>
          </a:xfrm>
          <a:prstGeom prst="rect">
            <a:avLst/>
          </a:prstGeom>
        </p:spPr>
      </p:pic>
    </p:spTree>
    <p:extLst>
      <p:ext uri="{BB962C8B-B14F-4D97-AF65-F5344CB8AC3E}">
        <p14:creationId xmlns:p14="http://schemas.microsoft.com/office/powerpoint/2010/main" val="17179587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7" name="Picture 6">
            <a:extLst>
              <a:ext uri="{FF2B5EF4-FFF2-40B4-BE49-F238E27FC236}">
                <a16:creationId xmlns:a16="http://schemas.microsoft.com/office/drawing/2014/main" id="{B300068D-52E3-4E96-BACC-B648B7A19B41}"/>
              </a:ext>
            </a:extLst>
          </p:cNvPr>
          <p:cNvPicPr>
            <a:picLocks noChangeAspect="1"/>
          </p:cNvPicPr>
          <p:nvPr/>
        </p:nvPicPr>
        <p:blipFill rotWithShape="1">
          <a:blip r:embed="rId2"/>
          <a:srcRect l="66064" b="781"/>
          <a:stretch/>
        </p:blipFill>
        <p:spPr>
          <a:xfrm>
            <a:off x="7577847" y="0"/>
            <a:ext cx="3664415" cy="6856719"/>
          </a:xfrm>
          <a:prstGeom prst="rect">
            <a:avLst/>
          </a:prstGeom>
        </p:spPr>
      </p:pic>
      <p:sp>
        <p:nvSpPr>
          <p:cNvPr id="10" name="TextBox 9">
            <a:extLst>
              <a:ext uri="{FF2B5EF4-FFF2-40B4-BE49-F238E27FC236}">
                <a16:creationId xmlns:a16="http://schemas.microsoft.com/office/drawing/2014/main" id="{F2568D13-D8ED-4A23-8623-5DB261584BFC}"/>
              </a:ext>
            </a:extLst>
          </p:cNvPr>
          <p:cNvSpPr txBox="1"/>
          <p:nvPr/>
        </p:nvSpPr>
        <p:spPr>
          <a:xfrm>
            <a:off x="4900613" y="70276"/>
            <a:ext cx="2677234" cy="923330"/>
          </a:xfrm>
          <a:prstGeom prst="rect">
            <a:avLst/>
          </a:prstGeom>
          <a:noFill/>
        </p:spPr>
        <p:txBody>
          <a:bodyPr wrap="square">
            <a:spAutoFit/>
          </a:bodyPr>
          <a:lstStyle/>
          <a:p>
            <a:r>
              <a:rPr lang="en-GB" dirty="0"/>
              <a:t>Announcement of dispositions of tasks at the start of the assignment - </a:t>
            </a:r>
          </a:p>
        </p:txBody>
      </p:sp>
      <p:pic>
        <p:nvPicPr>
          <p:cNvPr id="11" name="Picture 10">
            <a:extLst>
              <a:ext uri="{FF2B5EF4-FFF2-40B4-BE49-F238E27FC236}">
                <a16:creationId xmlns:a16="http://schemas.microsoft.com/office/drawing/2014/main" id="{60D1AC58-0CFE-47CE-9AFD-E0E51B247019}"/>
              </a:ext>
            </a:extLst>
          </p:cNvPr>
          <p:cNvPicPr>
            <a:picLocks noChangeAspect="1"/>
          </p:cNvPicPr>
          <p:nvPr/>
        </p:nvPicPr>
        <p:blipFill rotWithShape="1">
          <a:blip r:embed="rId3"/>
          <a:srcRect l="4077" t="5673" r="36123" b="44398"/>
          <a:stretch/>
        </p:blipFill>
        <p:spPr>
          <a:xfrm>
            <a:off x="221765" y="1360397"/>
            <a:ext cx="6407868" cy="3424137"/>
          </a:xfrm>
          <a:prstGeom prst="rect">
            <a:avLst/>
          </a:prstGeom>
        </p:spPr>
      </p:pic>
      <p:sp>
        <p:nvSpPr>
          <p:cNvPr id="13" name="TextBox 12">
            <a:extLst>
              <a:ext uri="{FF2B5EF4-FFF2-40B4-BE49-F238E27FC236}">
                <a16:creationId xmlns:a16="http://schemas.microsoft.com/office/drawing/2014/main" id="{FDE3EFF4-6CB9-4417-9B9B-6584E5FE2B56}"/>
              </a:ext>
            </a:extLst>
          </p:cNvPr>
          <p:cNvSpPr txBox="1"/>
          <p:nvPr/>
        </p:nvSpPr>
        <p:spPr>
          <a:xfrm>
            <a:off x="949738" y="4781993"/>
            <a:ext cx="6093618" cy="369332"/>
          </a:xfrm>
          <a:prstGeom prst="rect">
            <a:avLst/>
          </a:prstGeom>
          <a:noFill/>
        </p:spPr>
        <p:txBody>
          <a:bodyPr wrap="square">
            <a:spAutoFit/>
          </a:bodyPr>
          <a:lstStyle/>
          <a:p>
            <a:r>
              <a:rPr lang="en-GB" dirty="0"/>
              <a:t>Dispositions of tasks at the start of the assignment ^ </a:t>
            </a:r>
          </a:p>
        </p:txBody>
      </p:sp>
    </p:spTree>
    <p:extLst>
      <p:ext uri="{BB962C8B-B14F-4D97-AF65-F5344CB8AC3E}">
        <p14:creationId xmlns:p14="http://schemas.microsoft.com/office/powerpoint/2010/main" val="41659098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146EDD2-AF64-4BAF-8EB1-4BFECA42AA21}"/>
              </a:ext>
            </a:extLst>
          </p:cNvPr>
          <p:cNvSpPr txBox="1"/>
          <p:nvPr/>
        </p:nvSpPr>
        <p:spPr>
          <a:xfrm>
            <a:off x="1957388" y="472559"/>
            <a:ext cx="10587037" cy="369332"/>
          </a:xfrm>
          <a:prstGeom prst="rect">
            <a:avLst/>
          </a:prstGeom>
          <a:noFill/>
        </p:spPr>
        <p:txBody>
          <a:bodyPr wrap="square" rtlCol="0">
            <a:spAutoFit/>
          </a:bodyPr>
          <a:lstStyle/>
          <a:p>
            <a:r>
              <a:rPr lang="en-GB" dirty="0"/>
              <a:t>Midterm screen shot showing some completed and some to-be-completed tasks</a:t>
            </a:r>
          </a:p>
        </p:txBody>
      </p:sp>
      <p:pic>
        <p:nvPicPr>
          <p:cNvPr id="6" name="Picture 5">
            <a:extLst>
              <a:ext uri="{FF2B5EF4-FFF2-40B4-BE49-F238E27FC236}">
                <a16:creationId xmlns:a16="http://schemas.microsoft.com/office/drawing/2014/main" id="{4147C380-9F09-49C5-A069-DA73FB76745E}"/>
              </a:ext>
            </a:extLst>
          </p:cNvPr>
          <p:cNvPicPr>
            <a:picLocks noChangeAspect="1"/>
          </p:cNvPicPr>
          <p:nvPr/>
        </p:nvPicPr>
        <p:blipFill rotWithShape="1">
          <a:blip r:embed="rId2"/>
          <a:srcRect t="5390" r="36262" b="44114"/>
          <a:stretch/>
        </p:blipFill>
        <p:spPr>
          <a:xfrm>
            <a:off x="718732" y="841891"/>
            <a:ext cx="10933170" cy="5543550"/>
          </a:xfrm>
          <a:prstGeom prst="rect">
            <a:avLst/>
          </a:prstGeom>
        </p:spPr>
      </p:pic>
    </p:spTree>
    <p:extLst>
      <p:ext uri="{BB962C8B-B14F-4D97-AF65-F5344CB8AC3E}">
        <p14:creationId xmlns:p14="http://schemas.microsoft.com/office/powerpoint/2010/main" val="22340351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AC10929-96FA-4C98-AA7F-0ED88DD6DFD3}"/>
              </a:ext>
            </a:extLst>
          </p:cNvPr>
          <p:cNvSpPr txBox="1"/>
          <p:nvPr/>
        </p:nvSpPr>
        <p:spPr>
          <a:xfrm>
            <a:off x="3567112" y="371475"/>
            <a:ext cx="5057775" cy="369332"/>
          </a:xfrm>
          <a:prstGeom prst="rect">
            <a:avLst/>
          </a:prstGeom>
          <a:noFill/>
        </p:spPr>
        <p:txBody>
          <a:bodyPr wrap="square" rtlCol="0">
            <a:spAutoFit/>
          </a:bodyPr>
          <a:lstStyle/>
          <a:p>
            <a:r>
              <a:rPr lang="en-GB" dirty="0">
                <a:latin typeface="Arial" panose="020B0604020202020204" pitchFamily="34" charset="0"/>
              </a:rPr>
              <a:t>O</a:t>
            </a:r>
            <a:r>
              <a:rPr lang="en-GB" b="0" i="0" dirty="0">
                <a:effectLst/>
                <a:latin typeface="Arial" panose="020B0604020202020204" pitchFamily="34" charset="0"/>
              </a:rPr>
              <a:t>ne final screenshot showing completed tasks</a:t>
            </a:r>
            <a:endParaRPr lang="en-GB" dirty="0"/>
          </a:p>
        </p:txBody>
      </p:sp>
      <p:pic>
        <p:nvPicPr>
          <p:cNvPr id="3" name="Picture 2">
            <a:extLst>
              <a:ext uri="{FF2B5EF4-FFF2-40B4-BE49-F238E27FC236}">
                <a16:creationId xmlns:a16="http://schemas.microsoft.com/office/drawing/2014/main" id="{2225FBB9-825E-4315-9BB2-1E9984AA5E84}"/>
              </a:ext>
            </a:extLst>
          </p:cNvPr>
          <p:cNvPicPr>
            <a:picLocks noChangeAspect="1"/>
          </p:cNvPicPr>
          <p:nvPr/>
        </p:nvPicPr>
        <p:blipFill rotWithShape="1">
          <a:blip r:embed="rId2"/>
          <a:srcRect t="5417" r="35717" b="43546"/>
          <a:stretch/>
        </p:blipFill>
        <p:spPr>
          <a:xfrm>
            <a:off x="411988" y="877313"/>
            <a:ext cx="11368024" cy="5776406"/>
          </a:xfrm>
          <a:prstGeom prst="rect">
            <a:avLst/>
          </a:prstGeom>
        </p:spPr>
      </p:pic>
    </p:spTree>
    <p:extLst>
      <p:ext uri="{BB962C8B-B14F-4D97-AF65-F5344CB8AC3E}">
        <p14:creationId xmlns:p14="http://schemas.microsoft.com/office/powerpoint/2010/main" val="31079612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300FB13-1ED1-4A25-8CDB-7F7045D4AA5C}"/>
              </a:ext>
            </a:extLst>
          </p:cNvPr>
          <p:cNvSpPr/>
          <p:nvPr/>
        </p:nvSpPr>
        <p:spPr>
          <a:xfrm>
            <a:off x="4494184" y="2967335"/>
            <a:ext cx="3203634"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Repository</a:t>
            </a:r>
          </a:p>
        </p:txBody>
      </p:sp>
    </p:spTree>
    <p:extLst>
      <p:ext uri="{BB962C8B-B14F-4D97-AF65-F5344CB8AC3E}">
        <p14:creationId xmlns:p14="http://schemas.microsoft.com/office/powerpoint/2010/main" val="25559279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4373BEF-1836-46A6-A1E3-ECDFA8F474BE}"/>
              </a:ext>
            </a:extLst>
          </p:cNvPr>
          <p:cNvPicPr>
            <a:picLocks noChangeAspect="1"/>
          </p:cNvPicPr>
          <p:nvPr/>
        </p:nvPicPr>
        <p:blipFill rotWithShape="1">
          <a:blip r:embed="rId2"/>
          <a:srcRect b="43459"/>
          <a:stretch/>
        </p:blipFill>
        <p:spPr>
          <a:xfrm>
            <a:off x="334089" y="1305572"/>
            <a:ext cx="11736068" cy="4246855"/>
          </a:xfrm>
          <a:prstGeom prst="rect">
            <a:avLst/>
          </a:prstGeom>
        </p:spPr>
      </p:pic>
      <p:sp>
        <p:nvSpPr>
          <p:cNvPr id="7" name="TextBox 6">
            <a:extLst>
              <a:ext uri="{FF2B5EF4-FFF2-40B4-BE49-F238E27FC236}">
                <a16:creationId xmlns:a16="http://schemas.microsoft.com/office/drawing/2014/main" id="{059224DF-A27C-4446-A5ED-FA458D381251}"/>
              </a:ext>
            </a:extLst>
          </p:cNvPr>
          <p:cNvSpPr txBox="1"/>
          <p:nvPr/>
        </p:nvSpPr>
        <p:spPr>
          <a:xfrm>
            <a:off x="3154123" y="306488"/>
            <a:ext cx="6096000" cy="646331"/>
          </a:xfrm>
          <a:prstGeom prst="rect">
            <a:avLst/>
          </a:prstGeom>
          <a:noFill/>
        </p:spPr>
        <p:txBody>
          <a:bodyPr wrap="square">
            <a:spAutoFit/>
          </a:bodyPr>
          <a:lstStyle/>
          <a:p>
            <a:r>
              <a:rPr lang="en-GB" dirty="0"/>
              <a:t>First commit to GitHub Repo, adding a main Branch to echo comment “#Group 3" to mark beginning of first use of GitHub. </a:t>
            </a:r>
          </a:p>
        </p:txBody>
      </p:sp>
    </p:spTree>
    <p:extLst>
      <p:ext uri="{BB962C8B-B14F-4D97-AF65-F5344CB8AC3E}">
        <p14:creationId xmlns:p14="http://schemas.microsoft.com/office/powerpoint/2010/main" val="2409157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8547B42-86B0-40D4-AE04-538BF16D3A1A}"/>
              </a:ext>
            </a:extLst>
          </p:cNvPr>
          <p:cNvPicPr>
            <a:picLocks noChangeAspect="1"/>
          </p:cNvPicPr>
          <p:nvPr/>
        </p:nvPicPr>
        <p:blipFill>
          <a:blip r:embed="rId2"/>
          <a:stretch>
            <a:fillRect/>
          </a:stretch>
        </p:blipFill>
        <p:spPr>
          <a:xfrm>
            <a:off x="1170326" y="415172"/>
            <a:ext cx="9418212" cy="6027655"/>
          </a:xfrm>
          <a:prstGeom prst="rect">
            <a:avLst/>
          </a:prstGeom>
        </p:spPr>
      </p:pic>
      <p:sp>
        <p:nvSpPr>
          <p:cNvPr id="6" name="TextBox 5">
            <a:extLst>
              <a:ext uri="{FF2B5EF4-FFF2-40B4-BE49-F238E27FC236}">
                <a16:creationId xmlns:a16="http://schemas.microsoft.com/office/drawing/2014/main" id="{761AE7CB-85DE-4DA6-AB27-620C383C0EB7}"/>
              </a:ext>
            </a:extLst>
          </p:cNvPr>
          <p:cNvSpPr txBox="1"/>
          <p:nvPr/>
        </p:nvSpPr>
        <p:spPr>
          <a:xfrm>
            <a:off x="1708485" y="4427143"/>
            <a:ext cx="5045242" cy="923330"/>
          </a:xfrm>
          <a:prstGeom prst="rect">
            <a:avLst/>
          </a:prstGeom>
          <a:noFill/>
        </p:spPr>
        <p:txBody>
          <a:bodyPr wrap="square" rtlCol="0">
            <a:spAutoFit/>
          </a:bodyPr>
          <a:lstStyle/>
          <a:p>
            <a:r>
              <a:rPr lang="en-GB" dirty="0">
                <a:solidFill>
                  <a:schemeClr val="bg1"/>
                </a:solidFill>
              </a:rPr>
              <a:t>New branches have been created relevant to each part of the assignment for easier management of team members work. </a:t>
            </a:r>
          </a:p>
        </p:txBody>
      </p:sp>
    </p:spTree>
    <p:extLst>
      <p:ext uri="{BB962C8B-B14F-4D97-AF65-F5344CB8AC3E}">
        <p14:creationId xmlns:p14="http://schemas.microsoft.com/office/powerpoint/2010/main" val="37617226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96DD44F-E6A6-4021-861A-78EED3A268B8}"/>
              </a:ext>
            </a:extLst>
          </p:cNvPr>
          <p:cNvPicPr>
            <a:picLocks noChangeAspect="1"/>
          </p:cNvPicPr>
          <p:nvPr/>
        </p:nvPicPr>
        <p:blipFill rotWithShape="1">
          <a:blip r:embed="rId2"/>
          <a:srcRect r="36261"/>
          <a:stretch/>
        </p:blipFill>
        <p:spPr>
          <a:xfrm>
            <a:off x="2249488" y="0"/>
            <a:ext cx="6829931" cy="6858000"/>
          </a:xfrm>
          <a:prstGeom prst="rect">
            <a:avLst/>
          </a:prstGeom>
        </p:spPr>
      </p:pic>
      <p:sp>
        <p:nvSpPr>
          <p:cNvPr id="6" name="TextBox 5">
            <a:extLst>
              <a:ext uri="{FF2B5EF4-FFF2-40B4-BE49-F238E27FC236}">
                <a16:creationId xmlns:a16="http://schemas.microsoft.com/office/drawing/2014/main" id="{C5EE9E11-E808-48F9-B3C7-7E8EB3BD46BC}"/>
              </a:ext>
            </a:extLst>
          </p:cNvPr>
          <p:cNvSpPr txBox="1"/>
          <p:nvPr/>
        </p:nvSpPr>
        <p:spPr>
          <a:xfrm>
            <a:off x="3458663" y="4318668"/>
            <a:ext cx="4411579" cy="1754326"/>
          </a:xfrm>
          <a:prstGeom prst="rect">
            <a:avLst/>
          </a:prstGeom>
          <a:noFill/>
        </p:spPr>
        <p:txBody>
          <a:bodyPr wrap="square" rtlCol="0">
            <a:spAutoFit/>
          </a:bodyPr>
          <a:lstStyle/>
          <a:p>
            <a:r>
              <a:rPr lang="en-GB" dirty="0">
                <a:solidFill>
                  <a:schemeClr val="bg1"/>
                </a:solidFill>
              </a:rPr>
              <a:t>Commits made to the Git Branch with some completed work and some yet to be completed work. In this screenshot, Piotr has recently uploaded a DFD Customer.png file so the rest of the team can view his work for discussion on further improvements.</a:t>
            </a:r>
          </a:p>
        </p:txBody>
      </p:sp>
    </p:spTree>
    <p:extLst>
      <p:ext uri="{BB962C8B-B14F-4D97-AF65-F5344CB8AC3E}">
        <p14:creationId xmlns:p14="http://schemas.microsoft.com/office/powerpoint/2010/main" val="14986047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996FC22-41A8-4E7D-9474-8E440BCF5F7F}"/>
              </a:ext>
            </a:extLst>
          </p:cNvPr>
          <p:cNvPicPr>
            <a:picLocks noChangeAspect="1"/>
          </p:cNvPicPr>
          <p:nvPr/>
        </p:nvPicPr>
        <p:blipFill rotWithShape="1">
          <a:blip r:embed="rId2"/>
          <a:srcRect t="3120" r="36988" b="44113"/>
          <a:stretch/>
        </p:blipFill>
        <p:spPr>
          <a:xfrm>
            <a:off x="582544" y="393970"/>
            <a:ext cx="11326124" cy="6070060"/>
          </a:xfrm>
          <a:prstGeom prst="rect">
            <a:avLst/>
          </a:prstGeom>
        </p:spPr>
      </p:pic>
      <p:sp>
        <p:nvSpPr>
          <p:cNvPr id="6" name="TextBox 5">
            <a:extLst>
              <a:ext uri="{FF2B5EF4-FFF2-40B4-BE49-F238E27FC236}">
                <a16:creationId xmlns:a16="http://schemas.microsoft.com/office/drawing/2014/main" id="{160AEB87-DB1A-4DA3-BB66-6950260D39A7}"/>
              </a:ext>
            </a:extLst>
          </p:cNvPr>
          <p:cNvSpPr txBox="1"/>
          <p:nvPr/>
        </p:nvSpPr>
        <p:spPr>
          <a:xfrm>
            <a:off x="1143000" y="4071938"/>
            <a:ext cx="2786063" cy="923330"/>
          </a:xfrm>
          <a:prstGeom prst="rect">
            <a:avLst/>
          </a:prstGeom>
          <a:noFill/>
        </p:spPr>
        <p:txBody>
          <a:bodyPr wrap="square" rtlCol="0">
            <a:spAutoFit/>
          </a:bodyPr>
          <a:lstStyle/>
          <a:p>
            <a:r>
              <a:rPr lang="en-GB" dirty="0">
                <a:solidFill>
                  <a:schemeClr val="bg1"/>
                </a:solidFill>
              </a:rPr>
              <a:t>Here is some commit activity from the 24</a:t>
            </a:r>
            <a:r>
              <a:rPr lang="en-GB" baseline="30000" dirty="0">
                <a:solidFill>
                  <a:schemeClr val="bg1"/>
                </a:solidFill>
              </a:rPr>
              <a:t>th</a:t>
            </a:r>
            <a:r>
              <a:rPr lang="en-GB" dirty="0">
                <a:solidFill>
                  <a:schemeClr val="bg1"/>
                </a:solidFill>
              </a:rPr>
              <a:t> of Jan to 9</a:t>
            </a:r>
            <a:r>
              <a:rPr lang="en-GB" baseline="30000" dirty="0">
                <a:solidFill>
                  <a:schemeClr val="bg1"/>
                </a:solidFill>
              </a:rPr>
              <a:t>th</a:t>
            </a:r>
            <a:r>
              <a:rPr lang="en-GB" dirty="0">
                <a:solidFill>
                  <a:schemeClr val="bg1"/>
                </a:solidFill>
              </a:rPr>
              <a:t> of Feb</a:t>
            </a:r>
          </a:p>
        </p:txBody>
      </p:sp>
    </p:spTree>
    <p:extLst>
      <p:ext uri="{BB962C8B-B14F-4D97-AF65-F5344CB8AC3E}">
        <p14:creationId xmlns:p14="http://schemas.microsoft.com/office/powerpoint/2010/main" val="37080898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8EEE215-6EDC-4A39-9BDE-7FF452491C00}"/>
              </a:ext>
            </a:extLst>
          </p:cNvPr>
          <p:cNvPicPr>
            <a:picLocks noChangeAspect="1"/>
          </p:cNvPicPr>
          <p:nvPr/>
        </p:nvPicPr>
        <p:blipFill rotWithShape="1">
          <a:blip r:embed="rId2"/>
          <a:srcRect t="-371" r="36015" b="19630"/>
          <a:stretch/>
        </p:blipFill>
        <p:spPr>
          <a:xfrm>
            <a:off x="2352621" y="0"/>
            <a:ext cx="8491887" cy="6858000"/>
          </a:xfrm>
          <a:prstGeom prst="rect">
            <a:avLst/>
          </a:prstGeom>
        </p:spPr>
      </p:pic>
      <p:sp>
        <p:nvSpPr>
          <p:cNvPr id="6" name="TextBox 5">
            <a:extLst>
              <a:ext uri="{FF2B5EF4-FFF2-40B4-BE49-F238E27FC236}">
                <a16:creationId xmlns:a16="http://schemas.microsoft.com/office/drawing/2014/main" id="{6AF5FAA8-5CCB-4FA4-9BA9-2D7C16E19A1B}"/>
              </a:ext>
            </a:extLst>
          </p:cNvPr>
          <p:cNvSpPr txBox="1"/>
          <p:nvPr/>
        </p:nvSpPr>
        <p:spPr>
          <a:xfrm>
            <a:off x="3847361" y="5347494"/>
            <a:ext cx="6093618" cy="646331"/>
          </a:xfrm>
          <a:prstGeom prst="rect">
            <a:avLst/>
          </a:prstGeom>
          <a:noFill/>
        </p:spPr>
        <p:txBody>
          <a:bodyPr wrap="square">
            <a:spAutoFit/>
          </a:bodyPr>
          <a:lstStyle/>
          <a:p>
            <a:r>
              <a:rPr lang="en-GB" dirty="0">
                <a:solidFill>
                  <a:schemeClr val="bg1"/>
                </a:solidFill>
              </a:rPr>
              <a:t>Here we can see activity of commits to files showing proof of further editing    </a:t>
            </a:r>
          </a:p>
        </p:txBody>
      </p:sp>
    </p:spTree>
    <p:extLst>
      <p:ext uri="{BB962C8B-B14F-4D97-AF65-F5344CB8AC3E}">
        <p14:creationId xmlns:p14="http://schemas.microsoft.com/office/powerpoint/2010/main" val="28863897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78F47F9-1825-4EE5-AD59-7FD34891248C}"/>
              </a:ext>
            </a:extLst>
          </p:cNvPr>
          <p:cNvPicPr>
            <a:picLocks noChangeAspect="1"/>
          </p:cNvPicPr>
          <p:nvPr/>
        </p:nvPicPr>
        <p:blipFill rotWithShape="1">
          <a:blip r:embed="rId2"/>
          <a:srcRect r="36262" b="30417"/>
          <a:stretch/>
        </p:blipFill>
        <p:spPr>
          <a:xfrm>
            <a:off x="1228725" y="0"/>
            <a:ext cx="9734549" cy="6801460"/>
          </a:xfrm>
          <a:prstGeom prst="rect">
            <a:avLst/>
          </a:prstGeom>
        </p:spPr>
      </p:pic>
      <p:sp>
        <p:nvSpPr>
          <p:cNvPr id="6" name="TextBox 5">
            <a:extLst>
              <a:ext uri="{FF2B5EF4-FFF2-40B4-BE49-F238E27FC236}">
                <a16:creationId xmlns:a16="http://schemas.microsoft.com/office/drawing/2014/main" id="{513578A2-4776-478F-A8A9-FF1AB788C9F1}"/>
              </a:ext>
            </a:extLst>
          </p:cNvPr>
          <p:cNvSpPr txBox="1"/>
          <p:nvPr/>
        </p:nvSpPr>
        <p:spPr>
          <a:xfrm>
            <a:off x="2886075" y="5900738"/>
            <a:ext cx="6372225" cy="646331"/>
          </a:xfrm>
          <a:prstGeom prst="rect">
            <a:avLst/>
          </a:prstGeom>
          <a:noFill/>
        </p:spPr>
        <p:txBody>
          <a:bodyPr wrap="square" rtlCol="0">
            <a:spAutoFit/>
          </a:bodyPr>
          <a:lstStyle/>
          <a:p>
            <a:r>
              <a:rPr lang="en-GB" dirty="0">
                <a:solidFill>
                  <a:schemeClr val="bg1"/>
                </a:solidFill>
              </a:rPr>
              <a:t>Here, Kellen has uploaded a file to the Part C branch where it will be merged with main once finally complete </a:t>
            </a:r>
          </a:p>
        </p:txBody>
      </p:sp>
    </p:spTree>
    <p:extLst>
      <p:ext uri="{BB962C8B-B14F-4D97-AF65-F5344CB8AC3E}">
        <p14:creationId xmlns:p14="http://schemas.microsoft.com/office/powerpoint/2010/main" val="29116272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4AC9357-9D08-4ADC-A587-0035E891B584}"/>
              </a:ext>
            </a:extLst>
          </p:cNvPr>
          <p:cNvSpPr/>
          <p:nvPr/>
        </p:nvSpPr>
        <p:spPr>
          <a:xfrm>
            <a:off x="3773571" y="2967335"/>
            <a:ext cx="4644861" cy="1754326"/>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Communication</a:t>
            </a:r>
          </a:p>
          <a:p>
            <a:pPr algn="ctr"/>
            <a:endParaRPr lang="en-US" sz="54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3069036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CF68982-238E-4169-8FBF-D359B4A0E4D7}"/>
              </a:ext>
            </a:extLst>
          </p:cNvPr>
          <p:cNvPicPr>
            <a:picLocks noChangeAspect="1"/>
          </p:cNvPicPr>
          <p:nvPr/>
        </p:nvPicPr>
        <p:blipFill rotWithShape="1">
          <a:blip r:embed="rId2"/>
          <a:srcRect r="35934" b="43603"/>
          <a:stretch/>
        </p:blipFill>
        <p:spPr>
          <a:xfrm>
            <a:off x="1245354" y="1235241"/>
            <a:ext cx="9410180" cy="5301625"/>
          </a:xfrm>
          <a:prstGeom prst="rect">
            <a:avLst/>
          </a:prstGeom>
        </p:spPr>
      </p:pic>
      <p:sp>
        <p:nvSpPr>
          <p:cNvPr id="8" name="TextBox 7">
            <a:extLst>
              <a:ext uri="{FF2B5EF4-FFF2-40B4-BE49-F238E27FC236}">
                <a16:creationId xmlns:a16="http://schemas.microsoft.com/office/drawing/2014/main" id="{B751944F-22EC-4FB5-9D5D-88F7A3118105}"/>
              </a:ext>
            </a:extLst>
          </p:cNvPr>
          <p:cNvSpPr txBox="1"/>
          <p:nvPr/>
        </p:nvSpPr>
        <p:spPr>
          <a:xfrm>
            <a:off x="2718318" y="158621"/>
            <a:ext cx="6752253" cy="1077218"/>
          </a:xfrm>
          <a:prstGeom prst="rect">
            <a:avLst/>
          </a:prstGeom>
          <a:noFill/>
        </p:spPr>
        <p:txBody>
          <a:bodyPr wrap="square" rtlCol="0">
            <a:spAutoFit/>
          </a:bodyPr>
          <a:lstStyle/>
          <a:p>
            <a:r>
              <a:rPr lang="en-GB" sz="1600">
                <a:latin typeface="Arial" panose="020B0604020202020204" pitchFamily="34" charset="0"/>
                <a:cs typeface="Arial" panose="020B0604020202020204" pitchFamily="34" charset="0"/>
              </a:rPr>
              <a:t>Created a Group Chat with 4 members including Lewis Taylor, </a:t>
            </a:r>
            <a:r>
              <a:rPr lang="en-GB" sz="1600">
                <a:effectLst/>
                <a:latin typeface="Arial" panose="020B0604020202020204" pitchFamily="34" charset="0"/>
                <a:ea typeface="Times New Roman" panose="02020603050405020304" pitchFamily="18" charset="0"/>
                <a:cs typeface="Arial" panose="020B0604020202020204" pitchFamily="34" charset="0"/>
              </a:rPr>
              <a:t>Michael Olatunji, Piotr Lesniak, Kellen Pearton and still awaiting confirmation for Jorden Manning. </a:t>
            </a:r>
            <a:r>
              <a:rPr lang="en-GB" sz="1600">
                <a:latin typeface="Arial" panose="020B0604020202020204" pitchFamily="34" charset="0"/>
                <a:ea typeface="Times New Roman" panose="02020603050405020304" pitchFamily="18" charset="0"/>
                <a:cs typeface="Arial" panose="020B0604020202020204" pitchFamily="34" charset="0"/>
              </a:rPr>
              <a:t>Currently added Piotr to Kanban and has accepted the invite. Waiting on response from the rest of team Date: [30/01/2021] </a:t>
            </a:r>
            <a:endParaRPr lang="en-GB"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322027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AB9651E-7239-42C4-9C4E-8774A810D8C0}"/>
              </a:ext>
            </a:extLst>
          </p:cNvPr>
          <p:cNvPicPr>
            <a:picLocks noChangeAspect="1"/>
          </p:cNvPicPr>
          <p:nvPr/>
        </p:nvPicPr>
        <p:blipFill rotWithShape="1">
          <a:blip r:embed="rId2"/>
          <a:srcRect r="35836" b="43673"/>
          <a:stretch/>
        </p:blipFill>
        <p:spPr>
          <a:xfrm>
            <a:off x="1286603" y="836748"/>
            <a:ext cx="9618793" cy="5404069"/>
          </a:xfrm>
          <a:prstGeom prst="rect">
            <a:avLst/>
          </a:prstGeom>
        </p:spPr>
      </p:pic>
      <p:sp>
        <p:nvSpPr>
          <p:cNvPr id="6" name="TextBox 5">
            <a:extLst>
              <a:ext uri="{FF2B5EF4-FFF2-40B4-BE49-F238E27FC236}">
                <a16:creationId xmlns:a16="http://schemas.microsoft.com/office/drawing/2014/main" id="{ECDB4647-F9AC-480B-A9AB-D5715140B10C}"/>
              </a:ext>
            </a:extLst>
          </p:cNvPr>
          <p:cNvSpPr txBox="1"/>
          <p:nvPr/>
        </p:nvSpPr>
        <p:spPr>
          <a:xfrm flipH="1">
            <a:off x="4280869" y="1539550"/>
            <a:ext cx="6440004" cy="1200329"/>
          </a:xfrm>
          <a:prstGeom prst="rect">
            <a:avLst/>
          </a:prstGeom>
          <a:noFill/>
        </p:spPr>
        <p:txBody>
          <a:bodyPr wrap="square" rtlCol="0">
            <a:spAutoFit/>
          </a:bodyPr>
          <a:lstStyle/>
          <a:p>
            <a:r>
              <a:rPr lang="en-GB" dirty="0">
                <a:solidFill>
                  <a:schemeClr val="bg1"/>
                </a:solidFill>
              </a:rPr>
              <a:t>Currently trying to establish contact with Jorden Manning so that he can be added to the group chat. Everyone else has been informed on updates regarding invites to Kanban and GitHub via Discord. </a:t>
            </a:r>
          </a:p>
        </p:txBody>
      </p:sp>
    </p:spTree>
    <p:extLst>
      <p:ext uri="{BB962C8B-B14F-4D97-AF65-F5344CB8AC3E}">
        <p14:creationId xmlns:p14="http://schemas.microsoft.com/office/powerpoint/2010/main" val="36092290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4270341-BC5B-4E13-8B11-32688C8DFFF5}"/>
              </a:ext>
            </a:extLst>
          </p:cNvPr>
          <p:cNvSpPr/>
          <p:nvPr/>
        </p:nvSpPr>
        <p:spPr>
          <a:xfrm>
            <a:off x="4952226" y="2967335"/>
            <a:ext cx="2287549" cy="1754326"/>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Kanban</a:t>
            </a:r>
          </a:p>
          <a:p>
            <a:pPr algn="ctr"/>
            <a:endParaRPr lang="en-US" sz="54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3648012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1FE11-1AE8-44C5-8F72-6975781D56AC}"/>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78C4D2BD-90D5-4EA0-810B-10FA626147FB}"/>
              </a:ext>
            </a:extLst>
          </p:cNvPr>
          <p:cNvSpPr>
            <a:spLocks noGrp="1"/>
          </p:cNvSpPr>
          <p:nvPr>
            <p:ph idx="1"/>
          </p:nvPr>
        </p:nvSpPr>
        <p:spPr/>
        <p:txBody>
          <a:bodyPr/>
          <a:lstStyle/>
          <a:p>
            <a:endParaRPr lang="en-GB"/>
          </a:p>
        </p:txBody>
      </p:sp>
      <p:pic>
        <p:nvPicPr>
          <p:cNvPr id="5" name="Picture 4">
            <a:extLst>
              <a:ext uri="{FF2B5EF4-FFF2-40B4-BE49-F238E27FC236}">
                <a16:creationId xmlns:a16="http://schemas.microsoft.com/office/drawing/2014/main" id="{A7B3CD5D-5F37-4092-9BDF-5BB8E636C65C}"/>
              </a:ext>
            </a:extLst>
          </p:cNvPr>
          <p:cNvPicPr>
            <a:picLocks noChangeAspect="1"/>
          </p:cNvPicPr>
          <p:nvPr/>
        </p:nvPicPr>
        <p:blipFill rotWithShape="1">
          <a:blip r:embed="rId2"/>
          <a:srcRect r="36443" b="44113"/>
          <a:stretch/>
        </p:blipFill>
        <p:spPr>
          <a:xfrm>
            <a:off x="660366" y="365124"/>
            <a:ext cx="11209029" cy="6308049"/>
          </a:xfrm>
          <a:prstGeom prst="rect">
            <a:avLst/>
          </a:prstGeom>
        </p:spPr>
      </p:pic>
      <p:sp>
        <p:nvSpPr>
          <p:cNvPr id="7" name="TextBox 6">
            <a:extLst>
              <a:ext uri="{FF2B5EF4-FFF2-40B4-BE49-F238E27FC236}">
                <a16:creationId xmlns:a16="http://schemas.microsoft.com/office/drawing/2014/main" id="{1B0A6A90-D0A3-4F33-9285-947A799B6CF5}"/>
              </a:ext>
            </a:extLst>
          </p:cNvPr>
          <p:cNvSpPr txBox="1"/>
          <p:nvPr/>
        </p:nvSpPr>
        <p:spPr>
          <a:xfrm>
            <a:off x="5254558" y="4249323"/>
            <a:ext cx="6099242" cy="369332"/>
          </a:xfrm>
          <a:prstGeom prst="rect">
            <a:avLst/>
          </a:prstGeom>
          <a:noFill/>
        </p:spPr>
        <p:txBody>
          <a:bodyPr wrap="square">
            <a:spAutoFit/>
          </a:bodyPr>
          <a:lstStyle/>
          <a:p>
            <a:r>
              <a:rPr lang="en-GB" dirty="0">
                <a:solidFill>
                  <a:schemeClr val="bg1"/>
                </a:solidFill>
              </a:rPr>
              <a:t>First accepted invite from Michael to Kanban as a collaborator.   </a:t>
            </a:r>
          </a:p>
        </p:txBody>
      </p:sp>
    </p:spTree>
    <p:extLst>
      <p:ext uri="{BB962C8B-B14F-4D97-AF65-F5344CB8AC3E}">
        <p14:creationId xmlns:p14="http://schemas.microsoft.com/office/powerpoint/2010/main" val="10024061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D4B40-B0D1-4927-8A4C-B61BE723D3BD}"/>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C7A8EFB6-E427-4C28-856C-D78A44922704}"/>
              </a:ext>
            </a:extLst>
          </p:cNvPr>
          <p:cNvSpPr>
            <a:spLocks noGrp="1"/>
          </p:cNvSpPr>
          <p:nvPr>
            <p:ph idx="1"/>
          </p:nvPr>
        </p:nvSpPr>
        <p:spPr/>
        <p:txBody>
          <a:bodyPr/>
          <a:lstStyle/>
          <a:p>
            <a:endParaRPr lang="en-GB"/>
          </a:p>
        </p:txBody>
      </p:sp>
      <p:pic>
        <p:nvPicPr>
          <p:cNvPr id="5" name="Picture 4">
            <a:extLst>
              <a:ext uri="{FF2B5EF4-FFF2-40B4-BE49-F238E27FC236}">
                <a16:creationId xmlns:a16="http://schemas.microsoft.com/office/drawing/2014/main" id="{30355ECF-77C7-4383-9707-B17C6D1D95B4}"/>
              </a:ext>
            </a:extLst>
          </p:cNvPr>
          <p:cNvPicPr>
            <a:picLocks noChangeAspect="1"/>
          </p:cNvPicPr>
          <p:nvPr/>
        </p:nvPicPr>
        <p:blipFill rotWithShape="1">
          <a:blip r:embed="rId2"/>
          <a:srcRect r="36262" b="43262"/>
          <a:stretch/>
        </p:blipFill>
        <p:spPr>
          <a:xfrm>
            <a:off x="838200" y="365125"/>
            <a:ext cx="10834688" cy="6172604"/>
          </a:xfrm>
          <a:prstGeom prst="rect">
            <a:avLst/>
          </a:prstGeom>
        </p:spPr>
      </p:pic>
      <p:sp>
        <p:nvSpPr>
          <p:cNvPr id="7" name="TextBox 6">
            <a:extLst>
              <a:ext uri="{FF2B5EF4-FFF2-40B4-BE49-F238E27FC236}">
                <a16:creationId xmlns:a16="http://schemas.microsoft.com/office/drawing/2014/main" id="{EE525E54-E8B8-4F4F-8442-7C2C9E6DB740}"/>
              </a:ext>
            </a:extLst>
          </p:cNvPr>
          <p:cNvSpPr txBox="1"/>
          <p:nvPr/>
        </p:nvSpPr>
        <p:spPr>
          <a:xfrm>
            <a:off x="4875610" y="4001294"/>
            <a:ext cx="6093618" cy="369332"/>
          </a:xfrm>
          <a:prstGeom prst="rect">
            <a:avLst/>
          </a:prstGeom>
          <a:noFill/>
        </p:spPr>
        <p:txBody>
          <a:bodyPr wrap="square">
            <a:spAutoFit/>
          </a:bodyPr>
          <a:lstStyle/>
          <a:p>
            <a:r>
              <a:rPr lang="en-GB" dirty="0">
                <a:solidFill>
                  <a:schemeClr val="bg1"/>
                </a:solidFill>
              </a:rPr>
              <a:t>First accepted invite from Kellen to Kanban as a collaborator.   </a:t>
            </a:r>
          </a:p>
        </p:txBody>
      </p:sp>
    </p:spTree>
    <p:extLst>
      <p:ext uri="{BB962C8B-B14F-4D97-AF65-F5344CB8AC3E}">
        <p14:creationId xmlns:p14="http://schemas.microsoft.com/office/powerpoint/2010/main" val="20678030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F37932F-E944-4484-8C79-971BA4B1CFBE}"/>
              </a:ext>
            </a:extLst>
          </p:cNvPr>
          <p:cNvPicPr>
            <a:picLocks noChangeAspect="1"/>
          </p:cNvPicPr>
          <p:nvPr/>
        </p:nvPicPr>
        <p:blipFill rotWithShape="1">
          <a:blip r:embed="rId2"/>
          <a:srcRect r="36034" b="43843"/>
          <a:stretch/>
        </p:blipFill>
        <p:spPr>
          <a:xfrm>
            <a:off x="499981" y="284747"/>
            <a:ext cx="11192038" cy="6288505"/>
          </a:xfrm>
          <a:prstGeom prst="rect">
            <a:avLst/>
          </a:prstGeom>
        </p:spPr>
      </p:pic>
      <p:sp>
        <p:nvSpPr>
          <p:cNvPr id="6" name="TextBox 5">
            <a:extLst>
              <a:ext uri="{FF2B5EF4-FFF2-40B4-BE49-F238E27FC236}">
                <a16:creationId xmlns:a16="http://schemas.microsoft.com/office/drawing/2014/main" id="{D404BD8F-0204-4DF0-B185-34142225EBC1}"/>
              </a:ext>
            </a:extLst>
          </p:cNvPr>
          <p:cNvSpPr txBox="1"/>
          <p:nvPr/>
        </p:nvSpPr>
        <p:spPr>
          <a:xfrm>
            <a:off x="4580020" y="4102768"/>
            <a:ext cx="4411579" cy="646331"/>
          </a:xfrm>
          <a:prstGeom prst="rect">
            <a:avLst/>
          </a:prstGeom>
          <a:noFill/>
        </p:spPr>
        <p:txBody>
          <a:bodyPr wrap="square" rtlCol="0">
            <a:spAutoFit/>
          </a:bodyPr>
          <a:lstStyle/>
          <a:p>
            <a:r>
              <a:rPr lang="en-GB" dirty="0">
                <a:solidFill>
                  <a:schemeClr val="bg1"/>
                </a:solidFill>
              </a:rPr>
              <a:t>First accepted invite from Piotr to Kanban as a collaborator.   </a:t>
            </a:r>
          </a:p>
        </p:txBody>
      </p:sp>
    </p:spTree>
    <p:extLst>
      <p:ext uri="{BB962C8B-B14F-4D97-AF65-F5344CB8AC3E}">
        <p14:creationId xmlns:p14="http://schemas.microsoft.com/office/powerpoint/2010/main" val="34311661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4BD782E-2E7F-4CCD-BB5E-A821307C9F56}"/>
              </a:ext>
            </a:extLst>
          </p:cNvPr>
          <p:cNvPicPr>
            <a:picLocks noChangeAspect="1"/>
          </p:cNvPicPr>
          <p:nvPr/>
        </p:nvPicPr>
        <p:blipFill rotWithShape="1">
          <a:blip r:embed="rId2"/>
          <a:srcRect r="36010" b="43673"/>
          <a:stretch/>
        </p:blipFill>
        <p:spPr>
          <a:xfrm>
            <a:off x="940983" y="758298"/>
            <a:ext cx="10512804" cy="5922420"/>
          </a:xfrm>
          <a:prstGeom prst="rect">
            <a:avLst/>
          </a:prstGeom>
        </p:spPr>
      </p:pic>
      <p:sp>
        <p:nvSpPr>
          <p:cNvPr id="6" name="TextBox 5">
            <a:extLst>
              <a:ext uri="{FF2B5EF4-FFF2-40B4-BE49-F238E27FC236}">
                <a16:creationId xmlns:a16="http://schemas.microsoft.com/office/drawing/2014/main" id="{DA9C2794-9092-4C66-A117-EFE4514277F8}"/>
              </a:ext>
            </a:extLst>
          </p:cNvPr>
          <p:cNvSpPr txBox="1"/>
          <p:nvPr/>
        </p:nvSpPr>
        <p:spPr>
          <a:xfrm>
            <a:off x="1884784" y="111967"/>
            <a:ext cx="9274628" cy="646331"/>
          </a:xfrm>
          <a:prstGeom prst="rect">
            <a:avLst/>
          </a:prstGeom>
          <a:noFill/>
        </p:spPr>
        <p:txBody>
          <a:bodyPr wrap="square" rtlCol="0">
            <a:spAutoFit/>
          </a:bodyPr>
          <a:lstStyle/>
          <a:p>
            <a:r>
              <a:rPr lang="en-GB" dirty="0"/>
              <a:t>As we can see here, each Task has as series of subtasks which need to be completed in order for the main task status to be registered ; </a:t>
            </a:r>
          </a:p>
        </p:txBody>
      </p:sp>
    </p:spTree>
    <p:extLst>
      <p:ext uri="{BB962C8B-B14F-4D97-AF65-F5344CB8AC3E}">
        <p14:creationId xmlns:p14="http://schemas.microsoft.com/office/powerpoint/2010/main" val="137058772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84</TotalTime>
  <Words>340</Words>
  <Application>Microsoft Office PowerPoint</Application>
  <PresentationFormat>Widescreen</PresentationFormat>
  <Paragraphs>20</Paragraphs>
  <Slides>19</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19</vt:i4>
      </vt:variant>
    </vt:vector>
  </HeadingPairs>
  <TitlesOfParts>
    <vt:vector size="23" baseType="lpstr">
      <vt:lpstr>Arial</vt:lpstr>
      <vt:lpstr>Calibri</vt:lpstr>
      <vt:lpstr>Calibri Light</vt:lpstr>
      <vt:lpstr>Office Theme</vt:lpstr>
      <vt:lpstr>Task A: Project Management Screenshots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Task A: Project Management Screenshots </dc:title>
  <dc:creator>Lewis</dc:creator>
  <cp:lastModifiedBy>Lewis</cp:lastModifiedBy>
  <cp:revision>17</cp:revision>
  <dcterms:created xsi:type="dcterms:W3CDTF">2021-01-30T14:49:02Z</dcterms:created>
  <dcterms:modified xsi:type="dcterms:W3CDTF">2021-02-09T15:40:11Z</dcterms:modified>
</cp:coreProperties>
</file>